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09" r:id="rId3"/>
    <p:sldId id="1015" r:id="rId4"/>
    <p:sldId id="1011" r:id="rId5"/>
    <p:sldId id="1016" r:id="rId6"/>
    <p:sldId id="1017" r:id="rId7"/>
    <p:sldId id="1018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B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3319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473165"/>
            <a:ext cx="1219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  </a:t>
            </a:r>
            <a:endParaRPr lang="en-US" altLang="zh-CN" sz="40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.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play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的用法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367014" y="2417337"/>
            <a:ext cx="7479688" cy="259583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dolls?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你经常玩玩具娃娃吗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computers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你什么时候玩电脑游戏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220489B-5656-3559-1911-4C328050F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04" y="1457112"/>
            <a:ext cx="2780753" cy="762785"/>
          </a:xfrm>
          <a:prstGeom prst="rect">
            <a:avLst/>
          </a:prstGeom>
        </p:spPr>
      </p:pic>
      <p:pic>
        <p:nvPicPr>
          <p:cNvPr id="3" name="zxc200.jpg" descr="id:2147494432;FounderCES">
            <a:extLst>
              <a:ext uri="{FF2B5EF4-FFF2-40B4-BE49-F238E27FC236}">
                <a16:creationId xmlns:a16="http://schemas.microsoft.com/office/drawing/2014/main" id="{AB903631-0E90-D21A-C093-B168C2F088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598" y="2416003"/>
            <a:ext cx="3506635" cy="2466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CF8204-7F97-4DE0-7F29-B484FCC5BB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8E62EF7-F9A5-0D9C-703D-8B91AF621B3B}"/>
              </a:ext>
            </a:extLst>
          </p:cNvPr>
          <p:cNvSpPr/>
          <p:nvPr/>
        </p:nvSpPr>
        <p:spPr bwMode="auto">
          <a:xfrm>
            <a:off x="372692" y="1045703"/>
            <a:ext cx="11485848" cy="4615545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57133C9-2D81-8ED3-F0E1-70F480FB6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1268760"/>
            <a:ext cx="2800183" cy="734565"/>
          </a:xfrm>
          <a:prstGeom prst="rect">
            <a:avLst/>
          </a:prstGeom>
        </p:spPr>
      </p:pic>
      <p:pic>
        <p:nvPicPr>
          <p:cNvPr id="4" name="DT011.eps" descr="id:2147494460;FounderCES">
            <a:extLst>
              <a:ext uri="{FF2B5EF4-FFF2-40B4-BE49-F238E27FC236}">
                <a16:creationId xmlns:a16="http://schemas.microsoft.com/office/drawing/2014/main" id="{6565F21E-C787-7059-B5FC-56D65341D4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646" y="2852936"/>
            <a:ext cx="11453869" cy="2064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65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2DEA409-BE63-29A9-2307-06E4295E4A08}"/>
              </a:ext>
            </a:extLst>
          </p:cNvPr>
          <p:cNvSpPr/>
          <p:nvPr/>
        </p:nvSpPr>
        <p:spPr bwMode="auto">
          <a:xfrm>
            <a:off x="372692" y="889560"/>
            <a:ext cx="11456867" cy="3960000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970318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dirty="0" err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err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后面接人或物，表示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，和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一起玩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和我爷爷玩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err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“play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＋球类名词或棋类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打球，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踢球或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下棋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踢足球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dirty="0" err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err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“play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＋乐器类名词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演奏，弹奏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，如：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violin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拉小提琴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058F1-1EB6-F8CB-02CD-ADF5C70AB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76D73DEE-D773-3A58-6193-25D53CBA78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116" y="836712"/>
            <a:ext cx="2800183" cy="817388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019F127F-EE06-4CAD-571A-9A53CBF5658A}"/>
              </a:ext>
            </a:extLst>
          </p:cNvPr>
          <p:cNvSpPr txBox="1"/>
          <p:nvPr/>
        </p:nvSpPr>
        <p:spPr>
          <a:xfrm>
            <a:off x="965054" y="2451488"/>
            <a:ext cx="4496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690344"/>
            <a:ext cx="11485848" cy="4539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 can play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table tennis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846638" algn="l"/>
                <a:tab pos="71786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	B. /		C. with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5108575" algn="l"/>
                <a:tab pos="798353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 often plays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chess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5108575" algn="l"/>
                <a:tab pos="798353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	B. with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	C. 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5108575" algn="l"/>
                <a:tab pos="798353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likes playing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flute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5108575" algn="l"/>
                <a:tab pos="798353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with	B. the	C. /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F22113D-2ECA-7828-658F-A92123065E31}"/>
              </a:ext>
            </a:extLst>
          </p:cNvPr>
          <p:cNvSpPr txBox="1"/>
          <p:nvPr/>
        </p:nvSpPr>
        <p:spPr>
          <a:xfrm>
            <a:off x="954591" y="3730861"/>
            <a:ext cx="5321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AEB1A69E-2D61-5DC8-4CA2-7FFA81028103}"/>
              </a:ext>
            </a:extLst>
          </p:cNvPr>
          <p:cNvSpPr txBox="1"/>
          <p:nvPr/>
        </p:nvSpPr>
        <p:spPr>
          <a:xfrm>
            <a:off x="972307" y="5011596"/>
            <a:ext cx="5321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54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4698734F-CCAA-2C11-5AE5-24933EE782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638272"/>
            <a:ext cx="11485848" cy="481772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从方框中选出合适的句子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en-US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AEEF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postcard. 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AEEF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I’d love to. 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AEEF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>
            <a:extLst>
              <a:ext uri="{FF2B5EF4-FFF2-40B4-BE49-F238E27FC236}">
                <a16:creationId xmlns:a16="http://schemas.microsoft.com/office/drawing/2014/main" id="{F2E1E0BE-8426-A340-D750-89CFE86B0A25}"/>
              </a:ext>
            </a:extLst>
          </p:cNvPr>
          <p:cNvSpPr txBox="1">
            <a:spLocks/>
          </p:cNvSpPr>
          <p:nvPr/>
        </p:nvSpPr>
        <p:spPr bwMode="auto">
          <a:xfrm>
            <a:off x="6764484" y="1856893"/>
            <a:ext cx="5143762" cy="3021276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  <a:defRPr/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Do you want to see it?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  <a:defRPr/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Do you often play with dogs?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  <a:defRPr/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Do you like playing with the dog?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  <a:defRPr/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What’s this?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  <a:defRPr/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What is that little animal?</a:t>
            </a:r>
            <a:endParaRPr lang="zh-CN" altLang="en-US" sz="260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652A323-BB12-F51C-CE20-90C96827926A}"/>
              </a:ext>
            </a:extLst>
          </p:cNvPr>
          <p:cNvSpPr txBox="1"/>
          <p:nvPr/>
        </p:nvSpPr>
        <p:spPr>
          <a:xfrm>
            <a:off x="2134766" y="1344579"/>
            <a:ext cx="5040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2AEF29C-4EF0-75AB-7278-93BA9FECD048}"/>
              </a:ext>
            </a:extLst>
          </p:cNvPr>
          <p:cNvSpPr txBox="1"/>
          <p:nvPr/>
        </p:nvSpPr>
        <p:spPr>
          <a:xfrm>
            <a:off x="360854" y="1892432"/>
            <a:ext cx="5662344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由答句可知，问句是询问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这是什么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，用疑问词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what,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79B2323F-1AA8-F993-73C9-C9029E1B5A7D}"/>
              </a:ext>
            </a:extLst>
          </p:cNvPr>
          <p:cNvSpPr txBox="1"/>
          <p:nvPr/>
        </p:nvSpPr>
        <p:spPr>
          <a:xfrm>
            <a:off x="4295006" y="3144451"/>
            <a:ext cx="5760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A676CE27-3ED3-881F-7E87-B8DF087B4380}"/>
              </a:ext>
            </a:extLst>
          </p:cNvPr>
          <p:cNvSpPr txBox="1"/>
          <p:nvPr/>
        </p:nvSpPr>
        <p:spPr>
          <a:xfrm>
            <a:off x="360854" y="3608184"/>
            <a:ext cx="6342086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由答句可知，问句是询问对方是否想要做某事，故选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045C843-8C2A-1E81-13E9-F0D69680B8CF}"/>
              </a:ext>
            </a:extLst>
          </p:cNvPr>
          <p:cNvSpPr txBox="1"/>
          <p:nvPr/>
        </p:nvSpPr>
        <p:spPr>
          <a:xfrm>
            <a:off x="4314262" y="4941157"/>
            <a:ext cx="5040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773AAEB-964C-92A3-12B1-27C068149722}"/>
              </a:ext>
            </a:extLst>
          </p:cNvPr>
          <p:cNvSpPr txBox="1"/>
          <p:nvPr/>
        </p:nvSpPr>
        <p:spPr>
          <a:xfrm>
            <a:off x="360853" y="5355719"/>
            <a:ext cx="11485848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答句意为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这是一只狗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，选项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那个小动物是什么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，与题意相符，故选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999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  <p:bldP spid="11" grpId="0"/>
      <p:bldP spid="5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78BAC4-2B80-A000-29A4-F13893E6EC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E22C4C49-428E-BDA3-4A2C-B4D48A0F4D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33632"/>
            <a:ext cx="11485848" cy="3617401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dog. The girl is playing with the dog</a:t>
            </a:r>
            <a:r>
              <a:rPr lang="en-US" altLang="zh-CN" sz="26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AEEF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sz="26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I like it very much. 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AEEF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really. I often go out to play games.</a:t>
            </a:r>
            <a:endParaRPr lang="en-US" altLang="zh-CN" sz="260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22494E8-A1EF-2B3E-9694-74065612EF4A}"/>
              </a:ext>
            </a:extLst>
          </p:cNvPr>
          <p:cNvSpPr txBox="1"/>
          <p:nvPr/>
        </p:nvSpPr>
        <p:spPr>
          <a:xfrm>
            <a:off x="2134766" y="1557735"/>
            <a:ext cx="5040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B65D0338-63E5-905C-F0EA-5ACB72E89AF3}"/>
              </a:ext>
            </a:extLst>
          </p:cNvPr>
          <p:cNvSpPr txBox="1"/>
          <p:nvPr/>
        </p:nvSpPr>
        <p:spPr>
          <a:xfrm>
            <a:off x="5519142" y="3346620"/>
            <a:ext cx="5040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13" name="内容占位符 1">
            <a:extLst>
              <a:ext uri="{FF2B5EF4-FFF2-40B4-BE49-F238E27FC236}">
                <a16:creationId xmlns:a16="http://schemas.microsoft.com/office/drawing/2014/main" id="{1002490D-5002-4761-8A13-EB167F79D7CD}"/>
              </a:ext>
            </a:extLst>
          </p:cNvPr>
          <p:cNvSpPr txBox="1">
            <a:spLocks/>
          </p:cNvSpPr>
          <p:nvPr/>
        </p:nvSpPr>
        <p:spPr bwMode="auto">
          <a:xfrm>
            <a:off x="360854" y="2040421"/>
            <a:ext cx="623840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由答句可知，问句是询问是否喜欢做某事，故选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内容占位符 4">
            <a:extLst>
              <a:ext uri="{FF2B5EF4-FFF2-40B4-BE49-F238E27FC236}">
                <a16:creationId xmlns:a16="http://schemas.microsoft.com/office/drawing/2014/main" id="{F3CDD6F3-1375-EBB1-61BA-C95BACDB96A9}"/>
              </a:ext>
            </a:extLst>
          </p:cNvPr>
          <p:cNvSpPr txBox="1">
            <a:spLocks/>
          </p:cNvSpPr>
          <p:nvPr/>
        </p:nvSpPr>
        <p:spPr bwMode="auto">
          <a:xfrm>
            <a:off x="360854" y="441082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答句意为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事实上不是。我经常出去玩游戏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你经常和狗一起玩吗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，符合题意，故选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9FEA9BED-A338-7EB7-6071-9A3C57C75B8D}"/>
              </a:ext>
            </a:extLst>
          </p:cNvPr>
          <p:cNvSpPr txBox="1">
            <a:spLocks/>
          </p:cNvSpPr>
          <p:nvPr/>
        </p:nvSpPr>
        <p:spPr bwMode="auto">
          <a:xfrm>
            <a:off x="6764484" y="1470260"/>
            <a:ext cx="5143762" cy="3021276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  <a:defRPr/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Do you want to see it?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  <a:defRPr/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Do you often play with dogs?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  <a:defRPr/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Do you like playing with the dog?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  <a:defRPr/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What’s this?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  <a:defRPr/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What is that little animal?</a:t>
            </a:r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3949849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524</Words>
  <Application>Microsoft Office PowerPoint</Application>
  <PresentationFormat>自定义</PresentationFormat>
  <Paragraphs>57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360</cp:revision>
  <dcterms:created xsi:type="dcterms:W3CDTF">2020-11-06T05:24:00Z</dcterms:created>
  <dcterms:modified xsi:type="dcterms:W3CDTF">2025-06-30T09:18:54Z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